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3" r:id="rId4"/>
    <p:sldId id="264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4660"/>
  </p:normalViewPr>
  <p:slideViewPr>
    <p:cSldViewPr>
      <p:cViewPr>
        <p:scale>
          <a:sx n="75" d="100"/>
          <a:sy n="75" d="100"/>
        </p:scale>
        <p:origin x="-2958" y="-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842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2930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953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7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436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738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905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794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095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236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930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9000">
              <a:srgbClr val="5E9EFF"/>
            </a:gs>
            <a:gs pos="16000">
              <a:srgbClr val="85C2FF"/>
            </a:gs>
            <a:gs pos="74000">
              <a:srgbClr val="C4D6EB">
                <a:lumMod val="70000"/>
                <a:lumOff val="30000"/>
              </a:srgbClr>
            </a:gs>
            <a:gs pos="47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01D83-DC64-45EE-B216-3427A58553FE}" type="datetimeFigureOut">
              <a:rPr lang="zh-CN" altLang="en-US" smtClean="0"/>
              <a:t>2022/12/11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561C8-C6DC-4DDA-B91C-1B7F3E381A8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799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014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跋山涉水不忘走过的路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鲜血浇灌出复兴的国度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不忘初心铸造伟大使命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高举基督才能荣耀天父</a:t>
            </a:r>
            <a:endParaRPr lang="zh-CN" altLang="en-US" sz="4400" b="1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 dirty="0" smtClean="0">
                <a:solidFill>
                  <a:srgbClr val="FF0000"/>
                </a:solidFill>
              </a:rPr>
              <a:t>怎能忘记起初的心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881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r"/>
            <a:r>
              <a:rPr lang="zh-CN" altLang="en-US" sz="2400" u="sng" dirty="0" smtClean="0">
                <a:solidFill>
                  <a:srgbClr val="7030A0"/>
                </a:solidFill>
              </a:rPr>
              <a:t>怎能忘记起初的心</a:t>
            </a:r>
            <a:endParaRPr lang="zh-CN" altLang="en-US" sz="2400" u="sng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漫漫长路不畏艰难险阻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餐风露宿只为传扬基督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怎能忘两千年前的十架救赎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砥砺前行踏上福音征途</a:t>
            </a:r>
            <a:endParaRPr lang="en-US" altLang="zh-CN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52960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r"/>
            <a:r>
              <a:rPr lang="zh-CN" altLang="en-US" sz="2400" u="sng" dirty="0" smtClean="0">
                <a:solidFill>
                  <a:srgbClr val="7030A0"/>
                </a:solidFill>
              </a:rPr>
              <a:t>怎能忘记起初的心</a:t>
            </a:r>
            <a:endParaRPr lang="zh-CN" altLang="en-US" sz="2400" u="sng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风雨兼程穿越重重迷雾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我的良人一直在默默守护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不忘初心让我踏浪前行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合而为一才能同走天家的路</a:t>
            </a:r>
            <a:endParaRPr lang="en-US" altLang="zh-CN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136270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r"/>
            <a:r>
              <a:rPr lang="zh-CN" altLang="en-US" sz="2400" u="sng" dirty="0" smtClean="0">
                <a:solidFill>
                  <a:srgbClr val="7030A0"/>
                </a:solidFill>
              </a:rPr>
              <a:t>怎能忘记起初的心</a:t>
            </a:r>
            <a:endParaRPr lang="zh-CN" altLang="en-US" sz="2400" u="sng" dirty="0">
              <a:solidFill>
                <a:srgbClr val="7030A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全地欢呼颂赞我主耶稣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复兴降临才是我最大满足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怎能忘起初的心是全力以赴</a:t>
            </a:r>
            <a:endParaRPr lang="en-US" altLang="zh-CN" sz="4400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zh-CN" altLang="en-US" sz="4400" b="1" dirty="0" smtClean="0"/>
              <a:t>主啊我要看见祢荣耀的国度 </a:t>
            </a:r>
            <a:endParaRPr lang="en-US" altLang="zh-CN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49847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202</Words>
  <Application>Microsoft Office PowerPoint</Application>
  <PresentationFormat>全屏显示(4:3)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主题​​</vt:lpstr>
      <vt:lpstr>PowerPoint 演示文稿</vt:lpstr>
      <vt:lpstr>怎能忘记起初的心</vt:lpstr>
      <vt:lpstr>怎能忘记起初的心</vt:lpstr>
      <vt:lpstr>怎能忘记起初的心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xb21cn</dc:creator>
  <cp:lastModifiedBy>xb21cn</cp:lastModifiedBy>
  <cp:revision>2</cp:revision>
  <dcterms:created xsi:type="dcterms:W3CDTF">2022-12-11T10:31:10Z</dcterms:created>
  <dcterms:modified xsi:type="dcterms:W3CDTF">2022-12-11T10:41:14Z</dcterms:modified>
</cp:coreProperties>
</file>