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3" r:id="rId4"/>
    <p:sldId id="266" r:id="rId5"/>
    <p:sldId id="264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4660"/>
  </p:normalViewPr>
  <p:slideViewPr>
    <p:cSldViewPr>
      <p:cViewPr varScale="1">
        <p:scale>
          <a:sx n="108" d="100"/>
          <a:sy n="108" d="100"/>
        </p:scale>
        <p:origin x="-19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842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293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953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7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436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738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905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794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09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236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930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9000">
              <a:srgbClr val="5E9EFF"/>
            </a:gs>
            <a:gs pos="16000">
              <a:srgbClr val="85C2FF"/>
            </a:gs>
            <a:gs pos="74000">
              <a:srgbClr val="C4D6EB">
                <a:lumMod val="70000"/>
                <a:lumOff val="30000"/>
              </a:srgbClr>
            </a:gs>
            <a:gs pos="47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01D83-DC64-45EE-B216-3427A58553FE}" type="datetimeFigureOut">
              <a:rPr lang="zh-CN" altLang="en-US" smtClean="0"/>
              <a:t>2022/12/12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799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86800" cy="50014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主背十字架 走向各各</a:t>
            </a:r>
            <a:r>
              <a:rPr lang="zh-CN" altLang="en-US" sz="4400" b="1" dirty="0" smtClean="0"/>
              <a:t>他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为</a:t>
            </a:r>
            <a:r>
              <a:rPr lang="zh-CN" altLang="en-US" sz="4400" b="1" dirty="0"/>
              <a:t>了罪人你不说</a:t>
            </a:r>
            <a:r>
              <a:rPr lang="zh-CN" altLang="en-US" sz="4400" b="1" dirty="0" smtClean="0"/>
              <a:t>话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一</a:t>
            </a:r>
            <a:r>
              <a:rPr lang="zh-CN" altLang="en-US" sz="4400" b="1" dirty="0"/>
              <a:t>路血泪</a:t>
            </a:r>
            <a:r>
              <a:rPr lang="zh-CN" altLang="en-US" sz="4400" b="1" dirty="0" smtClean="0"/>
              <a:t>洒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背</a:t>
            </a:r>
            <a:r>
              <a:rPr lang="zh-CN" altLang="en-US" sz="4400" b="1" dirty="0"/>
              <a:t>负着我们的重</a:t>
            </a:r>
            <a:r>
              <a:rPr lang="zh-CN" altLang="en-US" sz="4400" b="1" dirty="0" smtClean="0"/>
              <a:t>担</a:t>
            </a:r>
            <a:endParaRPr lang="en-US" altLang="zh-CN" sz="4400" b="1" dirty="0" smtClean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各各他的爱</a:t>
            </a:r>
          </a:p>
        </p:txBody>
      </p:sp>
    </p:spTree>
    <p:extLst>
      <p:ext uri="{BB962C8B-B14F-4D97-AF65-F5344CB8AC3E}">
        <p14:creationId xmlns:p14="http://schemas.microsoft.com/office/powerpoint/2010/main" val="4190881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r"/>
            <a:r>
              <a:rPr lang="zh-CN" altLang="en-US" sz="2400" b="1" u="sng" dirty="0">
                <a:solidFill>
                  <a:srgbClr val="7030A0"/>
                </a:solidFill>
              </a:rPr>
              <a:t>各各他的</a:t>
            </a:r>
            <a:r>
              <a:rPr lang="zh-CN" altLang="en-US" sz="2400" b="1" u="sng" dirty="0" smtClean="0">
                <a:solidFill>
                  <a:srgbClr val="7030A0"/>
                </a:solidFill>
              </a:rPr>
              <a:t>爱   小薇</a:t>
            </a:r>
            <a:endParaRPr lang="zh-CN" altLang="en-US" sz="2400" u="sng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背负着我们的忧患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背负着我们的痛苦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为我们的罪孽压伤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主钉十字架血洒各各</a:t>
            </a:r>
            <a:r>
              <a:rPr lang="zh-CN" altLang="en-US" sz="4400" b="1" dirty="0" smtClean="0"/>
              <a:t>他</a:t>
            </a:r>
            <a:endParaRPr lang="zh-CN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52960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神</a:t>
            </a:r>
            <a:r>
              <a:rPr lang="zh-CN" altLang="en-US" sz="4400" b="1" dirty="0"/>
              <a:t>的羔羊已献上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代替我们死亡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喊一声舍命的主 </a:t>
            </a:r>
            <a:r>
              <a:rPr lang="zh-CN" altLang="en-US" sz="4400" b="1" dirty="0" smtClean="0"/>
              <a:t>啊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你</a:t>
            </a:r>
            <a:r>
              <a:rPr lang="zh-CN" altLang="en-US" sz="4400" b="1" dirty="0"/>
              <a:t>爱多么伟</a:t>
            </a:r>
            <a:r>
              <a:rPr lang="zh-CN" altLang="en-US" sz="4400" b="1" dirty="0" smtClean="0"/>
              <a:t>大</a:t>
            </a:r>
            <a:endParaRPr lang="zh-CN" altLang="en-US" sz="4400" b="1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609600" y="427038"/>
            <a:ext cx="8229600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2400" b="1" u="sng" smtClean="0">
                <a:solidFill>
                  <a:srgbClr val="7030A0"/>
                </a:solidFill>
              </a:rPr>
              <a:t>各各他的爱   小薇</a:t>
            </a:r>
            <a:endParaRPr lang="zh-CN" altLang="en-US" sz="2400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70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喊</a:t>
            </a:r>
            <a:r>
              <a:rPr lang="zh-CN" altLang="en-US" sz="4400" b="1" dirty="0"/>
              <a:t>一声流血的主啊 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你</a:t>
            </a:r>
            <a:r>
              <a:rPr lang="zh-CN" altLang="en-US" sz="4400" b="1" dirty="0"/>
              <a:t>的大爱万古流长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主啊你血为我而流 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主啊你的伤为我而</a:t>
            </a:r>
            <a:r>
              <a:rPr lang="zh-CN" altLang="en-US" sz="4400" b="1" dirty="0" smtClean="0"/>
              <a:t>受</a:t>
            </a:r>
            <a:endParaRPr lang="zh-CN" altLang="en-US" sz="4400" b="1" dirty="0"/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457200" y="274638"/>
            <a:ext cx="8229600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2400" b="1" u="sng" smtClean="0">
                <a:solidFill>
                  <a:srgbClr val="7030A0"/>
                </a:solidFill>
              </a:rPr>
              <a:t>各各他的爱   小薇</a:t>
            </a:r>
            <a:endParaRPr lang="zh-CN" altLang="en-US" sz="2400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403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014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主</a:t>
            </a:r>
            <a:r>
              <a:rPr lang="zh-CN" altLang="en-US" sz="4400" b="1" dirty="0"/>
              <a:t>啊你默默承受  甘心付出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在我们困苦艰难的时候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看见我主那双钉痕手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在我们悖逆过犯里</a:t>
            </a:r>
            <a:endParaRPr lang="en-US" altLang="zh-CN" sz="4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/>
              <a:t>又见十架宝血流 </a:t>
            </a:r>
            <a:endParaRPr lang="zh-CN" altLang="en-US" sz="4400" b="1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r"/>
            <a:r>
              <a:rPr lang="zh-CN" altLang="en-US" sz="2400" b="1" u="sng" dirty="0">
                <a:solidFill>
                  <a:srgbClr val="7030A0"/>
                </a:solidFill>
              </a:rPr>
              <a:t>各各他的</a:t>
            </a:r>
            <a:r>
              <a:rPr lang="zh-CN" altLang="en-US" sz="2400" b="1" u="sng" dirty="0" smtClean="0">
                <a:solidFill>
                  <a:srgbClr val="7030A0"/>
                </a:solidFill>
              </a:rPr>
              <a:t>爱   小薇</a:t>
            </a:r>
            <a:endParaRPr lang="zh-CN" altLang="en-US" sz="2400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47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203</Words>
  <Application>Microsoft Office PowerPoint</Application>
  <PresentationFormat>全屏显示(4:3)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主题​​</vt:lpstr>
      <vt:lpstr>PowerPoint 演示文稿</vt:lpstr>
      <vt:lpstr>各各他的爱   小薇</vt:lpstr>
      <vt:lpstr>PowerPoint 演示文稿</vt:lpstr>
      <vt:lpstr>PowerPoint 演示文稿</vt:lpstr>
      <vt:lpstr>各各他的爱   小薇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xb21cn</dc:creator>
  <cp:lastModifiedBy>xb21cn</cp:lastModifiedBy>
  <cp:revision>4</cp:revision>
  <dcterms:created xsi:type="dcterms:W3CDTF">2022-12-11T10:31:10Z</dcterms:created>
  <dcterms:modified xsi:type="dcterms:W3CDTF">2022-12-12T01:56:28Z</dcterms:modified>
</cp:coreProperties>
</file>