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4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6B4AA-8A66-4920-A9FD-70984C476E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85B04CA6-6928-4B20-83C0-5DA7F7BDF4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F5AE1889-4BAC-4F45-A62D-B2C88DD0E798}"/>
              </a:ext>
            </a:extLst>
          </p:cNvPr>
          <p:cNvSpPr>
            <a:spLocks noGrp="1"/>
          </p:cNvSpPr>
          <p:nvPr>
            <p:ph type="dt" sz="half" idx="10"/>
          </p:nvPr>
        </p:nvSpPr>
        <p:spPr/>
        <p:txBody>
          <a:bodyPr/>
          <a:lstStyle/>
          <a:p>
            <a:fld id="{81D48B7F-83F7-4A20-ACF8-FCEC28B751A1}" type="datetimeFigureOut">
              <a:rPr lang="en-NZ" smtClean="0"/>
              <a:t>7/07/2021</a:t>
            </a:fld>
            <a:endParaRPr lang="en-NZ"/>
          </a:p>
        </p:txBody>
      </p:sp>
      <p:sp>
        <p:nvSpPr>
          <p:cNvPr id="5" name="Footer Placeholder 4">
            <a:extLst>
              <a:ext uri="{FF2B5EF4-FFF2-40B4-BE49-F238E27FC236}">
                <a16:creationId xmlns:a16="http://schemas.microsoft.com/office/drawing/2014/main" id="{DA7718B5-7105-41DA-92E2-103A2F9BCCB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A8E41694-21D3-4D01-9F7F-73537E5E55D7}"/>
              </a:ext>
            </a:extLst>
          </p:cNvPr>
          <p:cNvSpPr>
            <a:spLocks noGrp="1"/>
          </p:cNvSpPr>
          <p:nvPr>
            <p:ph type="sldNum" sz="quarter" idx="12"/>
          </p:nvPr>
        </p:nvSpPr>
        <p:spPr/>
        <p:txBody>
          <a:bodyPr/>
          <a:lstStyle/>
          <a:p>
            <a:fld id="{FFA0681C-E3A5-4063-AB74-5530CDC475FC}" type="slidenum">
              <a:rPr lang="en-NZ" smtClean="0"/>
              <a:t>‹#›</a:t>
            </a:fld>
            <a:endParaRPr lang="en-NZ"/>
          </a:p>
        </p:txBody>
      </p:sp>
    </p:spTree>
    <p:extLst>
      <p:ext uri="{BB962C8B-B14F-4D97-AF65-F5344CB8AC3E}">
        <p14:creationId xmlns:p14="http://schemas.microsoft.com/office/powerpoint/2010/main" val="116118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98D67-08A4-4276-82A3-277C8B12BCA6}"/>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7C75E440-04DE-4CE8-AC3F-3AB3E85622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1B3CA4CB-088B-4CE9-9DE6-46B60A708D07}"/>
              </a:ext>
            </a:extLst>
          </p:cNvPr>
          <p:cNvSpPr>
            <a:spLocks noGrp="1"/>
          </p:cNvSpPr>
          <p:nvPr>
            <p:ph type="dt" sz="half" idx="10"/>
          </p:nvPr>
        </p:nvSpPr>
        <p:spPr/>
        <p:txBody>
          <a:bodyPr/>
          <a:lstStyle/>
          <a:p>
            <a:fld id="{81D48B7F-83F7-4A20-ACF8-FCEC28B751A1}" type="datetimeFigureOut">
              <a:rPr lang="en-NZ" smtClean="0"/>
              <a:t>7/07/2021</a:t>
            </a:fld>
            <a:endParaRPr lang="en-NZ"/>
          </a:p>
        </p:txBody>
      </p:sp>
      <p:sp>
        <p:nvSpPr>
          <p:cNvPr id="5" name="Footer Placeholder 4">
            <a:extLst>
              <a:ext uri="{FF2B5EF4-FFF2-40B4-BE49-F238E27FC236}">
                <a16:creationId xmlns:a16="http://schemas.microsoft.com/office/drawing/2014/main" id="{F6536DE2-75FA-431E-86CE-0C301614186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70993F2-C928-4FD7-A456-E4BCB13D52E7}"/>
              </a:ext>
            </a:extLst>
          </p:cNvPr>
          <p:cNvSpPr>
            <a:spLocks noGrp="1"/>
          </p:cNvSpPr>
          <p:nvPr>
            <p:ph type="sldNum" sz="quarter" idx="12"/>
          </p:nvPr>
        </p:nvSpPr>
        <p:spPr/>
        <p:txBody>
          <a:bodyPr/>
          <a:lstStyle/>
          <a:p>
            <a:fld id="{FFA0681C-E3A5-4063-AB74-5530CDC475FC}" type="slidenum">
              <a:rPr lang="en-NZ" smtClean="0"/>
              <a:t>‹#›</a:t>
            </a:fld>
            <a:endParaRPr lang="en-NZ"/>
          </a:p>
        </p:txBody>
      </p:sp>
    </p:spTree>
    <p:extLst>
      <p:ext uri="{BB962C8B-B14F-4D97-AF65-F5344CB8AC3E}">
        <p14:creationId xmlns:p14="http://schemas.microsoft.com/office/powerpoint/2010/main" val="3468593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8AA3CC-F384-451F-809F-F946993DE6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E7F5D643-4FFE-41E5-BFD7-6FD3CFF136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AF9BD41-4B74-4D85-BEE6-6D6F506A9969}"/>
              </a:ext>
            </a:extLst>
          </p:cNvPr>
          <p:cNvSpPr>
            <a:spLocks noGrp="1"/>
          </p:cNvSpPr>
          <p:nvPr>
            <p:ph type="dt" sz="half" idx="10"/>
          </p:nvPr>
        </p:nvSpPr>
        <p:spPr/>
        <p:txBody>
          <a:bodyPr/>
          <a:lstStyle/>
          <a:p>
            <a:fld id="{81D48B7F-83F7-4A20-ACF8-FCEC28B751A1}" type="datetimeFigureOut">
              <a:rPr lang="en-NZ" smtClean="0"/>
              <a:t>7/07/2021</a:t>
            </a:fld>
            <a:endParaRPr lang="en-NZ"/>
          </a:p>
        </p:txBody>
      </p:sp>
      <p:sp>
        <p:nvSpPr>
          <p:cNvPr id="5" name="Footer Placeholder 4">
            <a:extLst>
              <a:ext uri="{FF2B5EF4-FFF2-40B4-BE49-F238E27FC236}">
                <a16:creationId xmlns:a16="http://schemas.microsoft.com/office/drawing/2014/main" id="{DCA4C4E1-2988-4AA9-BE5D-067665ACA19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14CAEFA0-A3BD-4F97-8EC8-0588411D089B}"/>
              </a:ext>
            </a:extLst>
          </p:cNvPr>
          <p:cNvSpPr>
            <a:spLocks noGrp="1"/>
          </p:cNvSpPr>
          <p:nvPr>
            <p:ph type="sldNum" sz="quarter" idx="12"/>
          </p:nvPr>
        </p:nvSpPr>
        <p:spPr/>
        <p:txBody>
          <a:bodyPr/>
          <a:lstStyle/>
          <a:p>
            <a:fld id="{FFA0681C-E3A5-4063-AB74-5530CDC475FC}" type="slidenum">
              <a:rPr lang="en-NZ" smtClean="0"/>
              <a:t>‹#›</a:t>
            </a:fld>
            <a:endParaRPr lang="en-NZ"/>
          </a:p>
        </p:txBody>
      </p:sp>
    </p:spTree>
    <p:extLst>
      <p:ext uri="{BB962C8B-B14F-4D97-AF65-F5344CB8AC3E}">
        <p14:creationId xmlns:p14="http://schemas.microsoft.com/office/powerpoint/2010/main" val="216710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B2EFF-3F98-4BC8-A7BF-C70CB329E64E}"/>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13DB3C2-54FE-4DAE-96E4-4AF68A0A39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5D287886-4535-4584-AE8D-666A76A04B45}"/>
              </a:ext>
            </a:extLst>
          </p:cNvPr>
          <p:cNvSpPr>
            <a:spLocks noGrp="1"/>
          </p:cNvSpPr>
          <p:nvPr>
            <p:ph type="dt" sz="half" idx="10"/>
          </p:nvPr>
        </p:nvSpPr>
        <p:spPr/>
        <p:txBody>
          <a:bodyPr/>
          <a:lstStyle/>
          <a:p>
            <a:fld id="{81D48B7F-83F7-4A20-ACF8-FCEC28B751A1}" type="datetimeFigureOut">
              <a:rPr lang="en-NZ" smtClean="0"/>
              <a:t>7/07/2021</a:t>
            </a:fld>
            <a:endParaRPr lang="en-NZ"/>
          </a:p>
        </p:txBody>
      </p:sp>
      <p:sp>
        <p:nvSpPr>
          <p:cNvPr id="5" name="Footer Placeholder 4">
            <a:extLst>
              <a:ext uri="{FF2B5EF4-FFF2-40B4-BE49-F238E27FC236}">
                <a16:creationId xmlns:a16="http://schemas.microsoft.com/office/drawing/2014/main" id="{EF6C8D84-5884-496D-A748-24FAB6B17DE0}"/>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6F2D45E-493F-439C-94E4-A171F8F3ECDE}"/>
              </a:ext>
            </a:extLst>
          </p:cNvPr>
          <p:cNvSpPr>
            <a:spLocks noGrp="1"/>
          </p:cNvSpPr>
          <p:nvPr>
            <p:ph type="sldNum" sz="quarter" idx="12"/>
          </p:nvPr>
        </p:nvSpPr>
        <p:spPr/>
        <p:txBody>
          <a:bodyPr/>
          <a:lstStyle/>
          <a:p>
            <a:fld id="{FFA0681C-E3A5-4063-AB74-5530CDC475FC}" type="slidenum">
              <a:rPr lang="en-NZ" smtClean="0"/>
              <a:t>‹#›</a:t>
            </a:fld>
            <a:endParaRPr lang="en-NZ"/>
          </a:p>
        </p:txBody>
      </p:sp>
    </p:spTree>
    <p:extLst>
      <p:ext uri="{BB962C8B-B14F-4D97-AF65-F5344CB8AC3E}">
        <p14:creationId xmlns:p14="http://schemas.microsoft.com/office/powerpoint/2010/main" val="2503554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BFAAE-FC26-4609-8A5F-52B770ED64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CD8EE3E3-6097-4CD8-A8C3-FE176FA5F9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310705-A699-48BC-8512-408A5D2FD089}"/>
              </a:ext>
            </a:extLst>
          </p:cNvPr>
          <p:cNvSpPr>
            <a:spLocks noGrp="1"/>
          </p:cNvSpPr>
          <p:nvPr>
            <p:ph type="dt" sz="half" idx="10"/>
          </p:nvPr>
        </p:nvSpPr>
        <p:spPr/>
        <p:txBody>
          <a:bodyPr/>
          <a:lstStyle/>
          <a:p>
            <a:fld id="{81D48B7F-83F7-4A20-ACF8-FCEC28B751A1}" type="datetimeFigureOut">
              <a:rPr lang="en-NZ" smtClean="0"/>
              <a:t>7/07/2021</a:t>
            </a:fld>
            <a:endParaRPr lang="en-NZ"/>
          </a:p>
        </p:txBody>
      </p:sp>
      <p:sp>
        <p:nvSpPr>
          <p:cNvPr id="5" name="Footer Placeholder 4">
            <a:extLst>
              <a:ext uri="{FF2B5EF4-FFF2-40B4-BE49-F238E27FC236}">
                <a16:creationId xmlns:a16="http://schemas.microsoft.com/office/drawing/2014/main" id="{C1BAD041-3C80-4107-9ADD-65975E59A312}"/>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B7BCC158-7356-460C-B331-9E7A91B0614F}"/>
              </a:ext>
            </a:extLst>
          </p:cNvPr>
          <p:cNvSpPr>
            <a:spLocks noGrp="1"/>
          </p:cNvSpPr>
          <p:nvPr>
            <p:ph type="sldNum" sz="quarter" idx="12"/>
          </p:nvPr>
        </p:nvSpPr>
        <p:spPr/>
        <p:txBody>
          <a:bodyPr/>
          <a:lstStyle/>
          <a:p>
            <a:fld id="{FFA0681C-E3A5-4063-AB74-5530CDC475FC}" type="slidenum">
              <a:rPr lang="en-NZ" smtClean="0"/>
              <a:t>‹#›</a:t>
            </a:fld>
            <a:endParaRPr lang="en-NZ"/>
          </a:p>
        </p:txBody>
      </p:sp>
    </p:spTree>
    <p:extLst>
      <p:ext uri="{BB962C8B-B14F-4D97-AF65-F5344CB8AC3E}">
        <p14:creationId xmlns:p14="http://schemas.microsoft.com/office/powerpoint/2010/main" val="1152745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39AF0-4978-4615-9804-CA2AB8A9001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0E98167D-58F0-475E-83BA-AB3333F1D6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D552A312-4EAC-4A6A-BD64-8EB5A7BF51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76E1C57-5D90-4DB5-AE40-2F564A9F3026}"/>
              </a:ext>
            </a:extLst>
          </p:cNvPr>
          <p:cNvSpPr>
            <a:spLocks noGrp="1"/>
          </p:cNvSpPr>
          <p:nvPr>
            <p:ph type="dt" sz="half" idx="10"/>
          </p:nvPr>
        </p:nvSpPr>
        <p:spPr/>
        <p:txBody>
          <a:bodyPr/>
          <a:lstStyle/>
          <a:p>
            <a:fld id="{81D48B7F-83F7-4A20-ACF8-FCEC28B751A1}" type="datetimeFigureOut">
              <a:rPr lang="en-NZ" smtClean="0"/>
              <a:t>7/07/2021</a:t>
            </a:fld>
            <a:endParaRPr lang="en-NZ"/>
          </a:p>
        </p:txBody>
      </p:sp>
      <p:sp>
        <p:nvSpPr>
          <p:cNvPr id="6" name="Footer Placeholder 5">
            <a:extLst>
              <a:ext uri="{FF2B5EF4-FFF2-40B4-BE49-F238E27FC236}">
                <a16:creationId xmlns:a16="http://schemas.microsoft.com/office/drawing/2014/main" id="{848438FC-B1A1-43AE-8E67-2E07AF2015E5}"/>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0CD5FF8C-F487-4E0A-913C-A3346AD0C29F}"/>
              </a:ext>
            </a:extLst>
          </p:cNvPr>
          <p:cNvSpPr>
            <a:spLocks noGrp="1"/>
          </p:cNvSpPr>
          <p:nvPr>
            <p:ph type="sldNum" sz="quarter" idx="12"/>
          </p:nvPr>
        </p:nvSpPr>
        <p:spPr/>
        <p:txBody>
          <a:bodyPr/>
          <a:lstStyle/>
          <a:p>
            <a:fld id="{FFA0681C-E3A5-4063-AB74-5530CDC475FC}" type="slidenum">
              <a:rPr lang="en-NZ" smtClean="0"/>
              <a:t>‹#›</a:t>
            </a:fld>
            <a:endParaRPr lang="en-NZ"/>
          </a:p>
        </p:txBody>
      </p:sp>
    </p:spTree>
    <p:extLst>
      <p:ext uri="{BB962C8B-B14F-4D97-AF65-F5344CB8AC3E}">
        <p14:creationId xmlns:p14="http://schemas.microsoft.com/office/powerpoint/2010/main" val="271282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5856D-F566-4AC6-AA05-0C71E68A3128}"/>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941E9E9-8C75-43E6-9978-E9890A67FC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7586F-65D2-4B24-A90F-1E2C47EDA6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0A065630-A149-4835-8905-F28A7EC82F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159A9F-AA41-46F6-A1CB-5F86C687DC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AF10217E-BD2E-4EF5-865C-5AC3A27F34A8}"/>
              </a:ext>
            </a:extLst>
          </p:cNvPr>
          <p:cNvSpPr>
            <a:spLocks noGrp="1"/>
          </p:cNvSpPr>
          <p:nvPr>
            <p:ph type="dt" sz="half" idx="10"/>
          </p:nvPr>
        </p:nvSpPr>
        <p:spPr/>
        <p:txBody>
          <a:bodyPr/>
          <a:lstStyle/>
          <a:p>
            <a:fld id="{81D48B7F-83F7-4A20-ACF8-FCEC28B751A1}" type="datetimeFigureOut">
              <a:rPr lang="en-NZ" smtClean="0"/>
              <a:t>7/07/2021</a:t>
            </a:fld>
            <a:endParaRPr lang="en-NZ"/>
          </a:p>
        </p:txBody>
      </p:sp>
      <p:sp>
        <p:nvSpPr>
          <p:cNvPr id="8" name="Footer Placeholder 7">
            <a:extLst>
              <a:ext uri="{FF2B5EF4-FFF2-40B4-BE49-F238E27FC236}">
                <a16:creationId xmlns:a16="http://schemas.microsoft.com/office/drawing/2014/main" id="{6D2E2EB3-6F7A-4F0A-B123-650B2A6A70C3}"/>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743222A5-F8C0-441E-AF19-DEC61AEC7F7C}"/>
              </a:ext>
            </a:extLst>
          </p:cNvPr>
          <p:cNvSpPr>
            <a:spLocks noGrp="1"/>
          </p:cNvSpPr>
          <p:nvPr>
            <p:ph type="sldNum" sz="quarter" idx="12"/>
          </p:nvPr>
        </p:nvSpPr>
        <p:spPr/>
        <p:txBody>
          <a:bodyPr/>
          <a:lstStyle/>
          <a:p>
            <a:fld id="{FFA0681C-E3A5-4063-AB74-5530CDC475FC}" type="slidenum">
              <a:rPr lang="en-NZ" smtClean="0"/>
              <a:t>‹#›</a:t>
            </a:fld>
            <a:endParaRPr lang="en-NZ"/>
          </a:p>
        </p:txBody>
      </p:sp>
    </p:spTree>
    <p:extLst>
      <p:ext uri="{BB962C8B-B14F-4D97-AF65-F5344CB8AC3E}">
        <p14:creationId xmlns:p14="http://schemas.microsoft.com/office/powerpoint/2010/main" val="3801060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85D8A-0CE9-4AAA-A891-427CB4050CB9}"/>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4B3B6E11-2691-42FD-9DB7-ED87D194179F}"/>
              </a:ext>
            </a:extLst>
          </p:cNvPr>
          <p:cNvSpPr>
            <a:spLocks noGrp="1"/>
          </p:cNvSpPr>
          <p:nvPr>
            <p:ph type="dt" sz="half" idx="10"/>
          </p:nvPr>
        </p:nvSpPr>
        <p:spPr/>
        <p:txBody>
          <a:bodyPr/>
          <a:lstStyle/>
          <a:p>
            <a:fld id="{81D48B7F-83F7-4A20-ACF8-FCEC28B751A1}" type="datetimeFigureOut">
              <a:rPr lang="en-NZ" smtClean="0"/>
              <a:t>7/07/2021</a:t>
            </a:fld>
            <a:endParaRPr lang="en-NZ"/>
          </a:p>
        </p:txBody>
      </p:sp>
      <p:sp>
        <p:nvSpPr>
          <p:cNvPr id="4" name="Footer Placeholder 3">
            <a:extLst>
              <a:ext uri="{FF2B5EF4-FFF2-40B4-BE49-F238E27FC236}">
                <a16:creationId xmlns:a16="http://schemas.microsoft.com/office/drawing/2014/main" id="{6F89456E-D5BE-42B9-AA61-1DDC09BF5FCD}"/>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51EE927D-B7D2-4F22-8B23-EC100874A92D}"/>
              </a:ext>
            </a:extLst>
          </p:cNvPr>
          <p:cNvSpPr>
            <a:spLocks noGrp="1"/>
          </p:cNvSpPr>
          <p:nvPr>
            <p:ph type="sldNum" sz="quarter" idx="12"/>
          </p:nvPr>
        </p:nvSpPr>
        <p:spPr/>
        <p:txBody>
          <a:bodyPr/>
          <a:lstStyle/>
          <a:p>
            <a:fld id="{FFA0681C-E3A5-4063-AB74-5530CDC475FC}" type="slidenum">
              <a:rPr lang="en-NZ" smtClean="0"/>
              <a:t>‹#›</a:t>
            </a:fld>
            <a:endParaRPr lang="en-NZ"/>
          </a:p>
        </p:txBody>
      </p:sp>
    </p:spTree>
    <p:extLst>
      <p:ext uri="{BB962C8B-B14F-4D97-AF65-F5344CB8AC3E}">
        <p14:creationId xmlns:p14="http://schemas.microsoft.com/office/powerpoint/2010/main" val="3967104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450878-BD95-4DA5-AA9D-E89E08F447CF}"/>
              </a:ext>
            </a:extLst>
          </p:cNvPr>
          <p:cNvSpPr>
            <a:spLocks noGrp="1"/>
          </p:cNvSpPr>
          <p:nvPr>
            <p:ph type="dt" sz="half" idx="10"/>
          </p:nvPr>
        </p:nvSpPr>
        <p:spPr/>
        <p:txBody>
          <a:bodyPr/>
          <a:lstStyle/>
          <a:p>
            <a:fld id="{81D48B7F-83F7-4A20-ACF8-FCEC28B751A1}" type="datetimeFigureOut">
              <a:rPr lang="en-NZ" smtClean="0"/>
              <a:t>7/07/2021</a:t>
            </a:fld>
            <a:endParaRPr lang="en-NZ"/>
          </a:p>
        </p:txBody>
      </p:sp>
      <p:sp>
        <p:nvSpPr>
          <p:cNvPr id="3" name="Footer Placeholder 2">
            <a:extLst>
              <a:ext uri="{FF2B5EF4-FFF2-40B4-BE49-F238E27FC236}">
                <a16:creationId xmlns:a16="http://schemas.microsoft.com/office/drawing/2014/main" id="{9BDF3472-A659-4158-AF32-13E803C39B9F}"/>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AFDD79FC-DB32-4E62-8315-BBE81C3B0B3C}"/>
              </a:ext>
            </a:extLst>
          </p:cNvPr>
          <p:cNvSpPr>
            <a:spLocks noGrp="1"/>
          </p:cNvSpPr>
          <p:nvPr>
            <p:ph type="sldNum" sz="quarter" idx="12"/>
          </p:nvPr>
        </p:nvSpPr>
        <p:spPr/>
        <p:txBody>
          <a:bodyPr/>
          <a:lstStyle/>
          <a:p>
            <a:fld id="{FFA0681C-E3A5-4063-AB74-5530CDC475FC}" type="slidenum">
              <a:rPr lang="en-NZ" smtClean="0"/>
              <a:t>‹#›</a:t>
            </a:fld>
            <a:endParaRPr lang="en-NZ"/>
          </a:p>
        </p:txBody>
      </p:sp>
    </p:spTree>
    <p:extLst>
      <p:ext uri="{BB962C8B-B14F-4D97-AF65-F5344CB8AC3E}">
        <p14:creationId xmlns:p14="http://schemas.microsoft.com/office/powerpoint/2010/main" val="2606102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BEC4C-CBB4-4BD3-9001-ABA25D4D22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1B8F529A-5AF1-4789-AC50-C13A9AEF49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2493E885-09C2-4687-AE1C-849CEB4178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20E758-0AA6-4110-8D20-E78E16213DFB}"/>
              </a:ext>
            </a:extLst>
          </p:cNvPr>
          <p:cNvSpPr>
            <a:spLocks noGrp="1"/>
          </p:cNvSpPr>
          <p:nvPr>
            <p:ph type="dt" sz="half" idx="10"/>
          </p:nvPr>
        </p:nvSpPr>
        <p:spPr/>
        <p:txBody>
          <a:bodyPr/>
          <a:lstStyle/>
          <a:p>
            <a:fld id="{81D48B7F-83F7-4A20-ACF8-FCEC28B751A1}" type="datetimeFigureOut">
              <a:rPr lang="en-NZ" smtClean="0"/>
              <a:t>7/07/2021</a:t>
            </a:fld>
            <a:endParaRPr lang="en-NZ"/>
          </a:p>
        </p:txBody>
      </p:sp>
      <p:sp>
        <p:nvSpPr>
          <p:cNvPr id="6" name="Footer Placeholder 5">
            <a:extLst>
              <a:ext uri="{FF2B5EF4-FFF2-40B4-BE49-F238E27FC236}">
                <a16:creationId xmlns:a16="http://schemas.microsoft.com/office/drawing/2014/main" id="{85F28E01-2F31-4397-8D72-A31A3F2FE98D}"/>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CA8688A7-6D8C-4ACD-8AE7-7A18E33A4DA2}"/>
              </a:ext>
            </a:extLst>
          </p:cNvPr>
          <p:cNvSpPr>
            <a:spLocks noGrp="1"/>
          </p:cNvSpPr>
          <p:nvPr>
            <p:ph type="sldNum" sz="quarter" idx="12"/>
          </p:nvPr>
        </p:nvSpPr>
        <p:spPr/>
        <p:txBody>
          <a:bodyPr/>
          <a:lstStyle/>
          <a:p>
            <a:fld id="{FFA0681C-E3A5-4063-AB74-5530CDC475FC}" type="slidenum">
              <a:rPr lang="en-NZ" smtClean="0"/>
              <a:t>‹#›</a:t>
            </a:fld>
            <a:endParaRPr lang="en-NZ"/>
          </a:p>
        </p:txBody>
      </p:sp>
    </p:spTree>
    <p:extLst>
      <p:ext uri="{BB962C8B-B14F-4D97-AF65-F5344CB8AC3E}">
        <p14:creationId xmlns:p14="http://schemas.microsoft.com/office/powerpoint/2010/main" val="2631924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63536-1B33-42CA-A857-EC00488B7B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81787B8C-BAE4-423B-93AF-C77CF976DC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B6FEA5A5-37FC-472A-BBBD-DBF54C20E0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1E61C1-8914-4D5F-87C4-D43C1FDD7619}"/>
              </a:ext>
            </a:extLst>
          </p:cNvPr>
          <p:cNvSpPr>
            <a:spLocks noGrp="1"/>
          </p:cNvSpPr>
          <p:nvPr>
            <p:ph type="dt" sz="half" idx="10"/>
          </p:nvPr>
        </p:nvSpPr>
        <p:spPr/>
        <p:txBody>
          <a:bodyPr/>
          <a:lstStyle/>
          <a:p>
            <a:fld id="{81D48B7F-83F7-4A20-ACF8-FCEC28B751A1}" type="datetimeFigureOut">
              <a:rPr lang="en-NZ" smtClean="0"/>
              <a:t>7/07/2021</a:t>
            </a:fld>
            <a:endParaRPr lang="en-NZ"/>
          </a:p>
        </p:txBody>
      </p:sp>
      <p:sp>
        <p:nvSpPr>
          <p:cNvPr id="6" name="Footer Placeholder 5">
            <a:extLst>
              <a:ext uri="{FF2B5EF4-FFF2-40B4-BE49-F238E27FC236}">
                <a16:creationId xmlns:a16="http://schemas.microsoft.com/office/drawing/2014/main" id="{E7A708C2-7B0C-40C1-BD75-5CE4E90F766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148A1BD-CF1E-48B4-8F62-BCD25AD8293D}"/>
              </a:ext>
            </a:extLst>
          </p:cNvPr>
          <p:cNvSpPr>
            <a:spLocks noGrp="1"/>
          </p:cNvSpPr>
          <p:nvPr>
            <p:ph type="sldNum" sz="quarter" idx="12"/>
          </p:nvPr>
        </p:nvSpPr>
        <p:spPr/>
        <p:txBody>
          <a:bodyPr/>
          <a:lstStyle/>
          <a:p>
            <a:fld id="{FFA0681C-E3A5-4063-AB74-5530CDC475FC}" type="slidenum">
              <a:rPr lang="en-NZ" smtClean="0"/>
              <a:t>‹#›</a:t>
            </a:fld>
            <a:endParaRPr lang="en-NZ"/>
          </a:p>
        </p:txBody>
      </p:sp>
    </p:spTree>
    <p:extLst>
      <p:ext uri="{BB962C8B-B14F-4D97-AF65-F5344CB8AC3E}">
        <p14:creationId xmlns:p14="http://schemas.microsoft.com/office/powerpoint/2010/main" val="4189712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1FE1F8-C13A-41F2-B742-40F118A917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CAFD9558-4AA2-440E-9ECE-41E370335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A5EF468-C00E-4768-B97B-F643413226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D48B7F-83F7-4A20-ACF8-FCEC28B751A1}" type="datetimeFigureOut">
              <a:rPr lang="en-NZ" smtClean="0"/>
              <a:t>7/07/2021</a:t>
            </a:fld>
            <a:endParaRPr lang="en-NZ"/>
          </a:p>
        </p:txBody>
      </p:sp>
      <p:sp>
        <p:nvSpPr>
          <p:cNvPr id="5" name="Footer Placeholder 4">
            <a:extLst>
              <a:ext uri="{FF2B5EF4-FFF2-40B4-BE49-F238E27FC236}">
                <a16:creationId xmlns:a16="http://schemas.microsoft.com/office/drawing/2014/main" id="{F1F6216D-E155-45BE-B402-2DBC640417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1AE5E05E-192E-423C-BBB5-A2DA2C59A8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A0681C-E3A5-4063-AB74-5530CDC475FC}" type="slidenum">
              <a:rPr lang="en-NZ" smtClean="0"/>
              <a:t>‹#›</a:t>
            </a:fld>
            <a:endParaRPr lang="en-NZ"/>
          </a:p>
        </p:txBody>
      </p:sp>
    </p:spTree>
    <p:extLst>
      <p:ext uri="{BB962C8B-B14F-4D97-AF65-F5344CB8AC3E}">
        <p14:creationId xmlns:p14="http://schemas.microsoft.com/office/powerpoint/2010/main" val="759403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这里有神的同在这里有圣灵的恩膏这里是另一个天地看哪弟兄和睦同居何等的善何等的美如同那黑门的甘露降在锡安山地爱在这里和平在这里-">
            <a:extLst>
              <a:ext uri="{FF2B5EF4-FFF2-40B4-BE49-F238E27FC236}">
                <a16:creationId xmlns:a16="http://schemas.microsoft.com/office/drawing/2014/main" id="{F9AEAB60-BEDE-47A7-AD73-D9C09AC42C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2684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0</Words>
  <Application>Microsoft Office PowerPoint</Application>
  <PresentationFormat>Widescreen</PresentationFormat>
  <Paragraphs>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Wang</dc:creator>
  <cp:lastModifiedBy>Richard Wang</cp:lastModifiedBy>
  <cp:revision>2</cp:revision>
  <dcterms:created xsi:type="dcterms:W3CDTF">2021-07-06T10:59:30Z</dcterms:created>
  <dcterms:modified xsi:type="dcterms:W3CDTF">2021-07-06T21:18:13Z</dcterms:modified>
</cp:coreProperties>
</file>