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5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0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4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6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4CCE-6A83-E043-9408-8BE19F331B8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CB76-088F-AF47-8CBE-F3A204DF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1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1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2016-02-07T01:54:27Z</dcterms:created>
  <dcterms:modified xsi:type="dcterms:W3CDTF">2016-02-07T01:55:17Z</dcterms:modified>
</cp:coreProperties>
</file>