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144"/>
  </p:normalViewPr>
  <p:slideViewPr>
    <p:cSldViewPr snapToGrid="0" snapToObjects="1">
      <p:cViewPr varScale="1">
        <p:scale>
          <a:sx n="95" d="100"/>
          <a:sy n="95" d="100"/>
        </p:scale>
        <p:origin x="680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B2C4B4-686F-F641-9BC8-72C62E4B8F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A0B001E-EFBE-CE45-B797-20FB17D20E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126A97A-AA5A-6446-919B-6FC993703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4/4/20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E81A174-956A-E14C-A0F3-8F0AA220D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7FA2080-6FAB-F749-89B6-F331006CC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945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479C000-E841-1544-BD59-DE8E25A77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1B78A6B-58B3-A849-A76D-4C1DB3B63C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74044E4-A667-2A4B-B9B6-3DCCA5F3A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4/4/20</a:t>
            </a:fld>
            <a:endParaRPr lang="en-US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D7B3F59-4778-B44B-B01F-CEE621658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947145F-3BD9-BA47-91A3-1B2281370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49324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91440ADB-3C23-894A-9735-324F7ED864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D7BEA7B-9AC1-984F-8092-D30B9E2031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CE97F9F-654A-5941-A20E-5B7995762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4/4/20</a:t>
            </a:fld>
            <a:endParaRPr lang="en-US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21E8447-C275-DA46-9058-EFA79722A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6AFB690-3D04-9747-BB0D-350243640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239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8D553F-D6F0-1845-BFAD-E53019AF2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0481A51-3042-EA42-B930-363C903ED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4BCE98D-84BF-CD4A-9D9B-F7CA70A61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4/4/20</a:t>
            </a:fld>
            <a:endParaRPr lang="en-US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0F0D304-CA1F-E74E-B5C8-7765CB0B1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2EBDDF4-9FBE-0340-BAE7-C68F24D97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38041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ADD42E-9D1E-774E-8C01-406A449B9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3A3B15D-20BB-D24C-898E-14D8F9FAAE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F00F955-8237-9D46-AD41-27ED27004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t>4/4/20</a:t>
            </a:fld>
            <a:endParaRPr lang="en-US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5447D0C-6A87-8946-B8B7-6B253C324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7AE71BE-AE24-A847-9C26-53412DC25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42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AD0C22-03F9-B942-BCE9-CE5438D48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90751C7-C6BD-524B-9A5F-F9C4D5B6E0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BD11D78-2F6B-7444-97DE-CDBE9B262B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0DB7D75-4698-FD46-A3D4-5AF0A9CFA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4/4/20</a:t>
            </a:fld>
            <a:endParaRPr lang="en-US" dirty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FADC03E-2C1B-EC4E-96AB-DB0D65295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CF49697-8168-2F4B-BE8B-94E3B8442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61189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C92ED89-07DB-F140-A3D3-738EF01A7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E480F9D-A6BA-5747-8394-E9704E7CF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F8471E3-0E56-3643-9F24-825BFC509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5CCB33C-53C5-6845-841A-D485BD868A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125185E-CC25-D947-9255-7E5E111858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E532532F-2B0F-2B4F-A7EE-901496F32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4/4/20</a:t>
            </a:fld>
            <a:endParaRPr lang="en-US" dirty="0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E56B39B-44D0-E84D-A53C-2769F52DB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4F9072D-56DD-AF43-BF3D-ACDD6D036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882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C1AAD6-2529-F340-9F66-CD00BFA6E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919935C-61ED-F847-B330-BB0D88CC6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4/4/20</a:t>
            </a:fld>
            <a:endParaRPr 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B5BA3C9-ADA7-F549-8217-6DB66DDBD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2ACE6C2-921F-3C4D-9B48-9E5390018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62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C4E8871-CE26-8645-98FA-19A71496B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4/4/20</a:t>
            </a:fld>
            <a:endParaRPr 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438C129-51D1-EB48-8DCD-E459DE411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A2E72E5-96D2-B549-8D9D-EBEB945C9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844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9FBA1A-3ECB-7243-83C1-6C7F951EF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015611E-794C-0446-A1B4-9305629AB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12CF962-07A3-6441-BD39-11FEFD9C08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92F9E03-0823-9048-A9E3-8189F530F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4/4/20</a:t>
            </a:fld>
            <a:endParaRPr lang="en-US" dirty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A76B1AE-7C70-094F-BF70-B840D5893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B2D8402-7A5E-2F40-8A98-675E68524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20015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1022A07-5FC8-754F-99CF-69B7907FF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BDA7929-4CC5-AD4D-B4D8-8492A86A2E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5F25BBD-4527-364F-803B-BC7F4C0DD0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A9CBB45-79CA-DC46-81F1-14F40FEE7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4/4/20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EBA2148-99F1-1340-B815-DF3884DD0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F4A76C5-2D2F-D84D-8D7E-B54C98CE4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020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0E2A77E-58BC-4448-B6F3-703FC061A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0670A1C-261A-D645-A219-0561C7AB10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C0E3DD9-06A1-1149-9A0D-914A42A190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4/4/20</a:t>
            </a:fld>
            <a:endParaRPr lang="en-US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3C5A1B2-1E21-1249-AA8A-39A9150B4B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0E017EE-146D-E542-AF7D-21845BF78E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320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8B31F415-2B23-0C4D-8C78-0AD3286E2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074" y="592505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4000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你的恩典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B84CECA-52A5-8441-9B2A-4E8B4B013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510573"/>
            <a:ext cx="9833548" cy="43474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zh-CN" altLang="en-US" sz="40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你的恩典每天够我用</a:t>
            </a:r>
            <a:endParaRPr kumimoji="1" lang="en-US" altLang="zh-CN" sz="4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 algn="ctr">
              <a:buNone/>
            </a:pPr>
            <a:r>
              <a:rPr kumimoji="1" lang="zh-CN" altLang="en-US" sz="40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纵有困难也不会逃避 </a:t>
            </a:r>
            <a:endParaRPr kumimoji="1" lang="en-US" altLang="zh-CN" sz="4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 algn="ctr">
              <a:buNone/>
            </a:pPr>
            <a:r>
              <a:rPr kumimoji="1" lang="zh-CN" altLang="en-US" sz="40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有你与我一起 我还惧怕什么</a:t>
            </a:r>
            <a:endParaRPr kumimoji="1" lang="en-US" altLang="zh-CN" sz="4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 algn="ctr">
              <a:buNone/>
            </a:pPr>
            <a:r>
              <a:rPr kumimoji="1" lang="zh-CN" altLang="en-US" sz="40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赐我勇气 去改变自己 </a:t>
            </a:r>
            <a:endParaRPr kumimoji="1" lang="en-US" altLang="zh-CN" sz="4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1868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8B31F415-2B23-0C4D-8C78-0AD3286E2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074" y="592505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4000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你的恩典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B84CECA-52A5-8441-9B2A-4E8B4B013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459" y="2326340"/>
            <a:ext cx="10892117" cy="45316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zh-CN" altLang="en-US" sz="40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啊</a:t>
            </a:r>
            <a:r>
              <a:rPr kumimoji="1" lang="en-US" altLang="zh-CN" sz="40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~</a:t>
            </a:r>
            <a:r>
              <a:rPr kumimoji="1" lang="zh-CN" altLang="en-US" sz="40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啊</a:t>
            </a:r>
            <a:r>
              <a:rPr kumimoji="1" lang="en-US" altLang="zh-CN" sz="40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~</a:t>
            </a:r>
            <a:r>
              <a:rPr kumimoji="1" lang="zh-CN" altLang="en-US" sz="40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耶稣 耶稣 耶稣 </a:t>
            </a:r>
            <a:endParaRPr kumimoji="1" lang="en-US" altLang="zh-CN" sz="4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 algn="ctr">
              <a:buNone/>
            </a:pPr>
            <a:r>
              <a:rPr kumimoji="1" lang="zh-CN" altLang="en-US" sz="40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奉献一生 皆因最爱是你 为了你我愿将一切抛弃 </a:t>
            </a:r>
            <a:endParaRPr kumimoji="1" lang="en-US" altLang="zh-CN" sz="4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 algn="ctr">
              <a:buNone/>
            </a:pPr>
            <a:r>
              <a:rPr kumimoji="1" lang="zh-CN" altLang="en-US" sz="40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耶稣 为要得着你 耶稣 为要得着你 </a:t>
            </a:r>
            <a:endParaRPr kumimoji="1" lang="en-US" altLang="zh-CN" sz="4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 algn="ctr">
              <a:buNone/>
            </a:pPr>
            <a:r>
              <a:rPr kumimoji="1" lang="zh-CN" altLang="en-US" sz="40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耶稣 为要得着你 耶稣 为要得着你 </a:t>
            </a:r>
            <a:endParaRPr kumimoji="1" lang="en-US" altLang="zh-CN" sz="4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 algn="ctr">
              <a:buNone/>
            </a:pPr>
            <a:r>
              <a:rPr kumimoji="1" lang="zh-CN" altLang="en-US" sz="40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我已经决定 我一生最爱是你</a:t>
            </a:r>
          </a:p>
        </p:txBody>
      </p:sp>
    </p:spTree>
    <p:extLst>
      <p:ext uri="{BB962C8B-B14F-4D97-AF65-F5344CB8AC3E}">
        <p14:creationId xmlns:p14="http://schemas.microsoft.com/office/powerpoint/2010/main" val="404387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87</Words>
  <Application>Microsoft Macintosh PowerPoint</Application>
  <PresentationFormat>宽屏</PresentationFormat>
  <Paragraphs>11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等线</vt:lpstr>
      <vt:lpstr>等线 Light</vt:lpstr>
      <vt:lpstr>SimHei</vt:lpstr>
      <vt:lpstr>Arial</vt:lpstr>
      <vt:lpstr>Office 主题​​</vt:lpstr>
      <vt:lpstr>你的恩典</vt:lpstr>
      <vt:lpstr>你的恩典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你的恩典</dc:title>
  <dc:creator>zhang vicky</dc:creator>
  <cp:lastModifiedBy>zhang vicky</cp:lastModifiedBy>
  <cp:revision>5</cp:revision>
  <dcterms:created xsi:type="dcterms:W3CDTF">2020-04-04T12:19:43Z</dcterms:created>
  <dcterms:modified xsi:type="dcterms:W3CDTF">2020-04-04T12:28:28Z</dcterms:modified>
</cp:coreProperties>
</file>