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76" r:id="rId6"/>
    <p:sldId id="266" r:id="rId7"/>
    <p:sldId id="277" r:id="rId8"/>
    <p:sldId id="271" r:id="rId9"/>
    <p:sldId id="278" r:id="rId10"/>
    <p:sldId id="27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石狮市湖滨基督教会欢迎您！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石狮市湖滨基督教会欢迎您！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石狮市湖滨基督教会欢迎您！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石狮市湖滨基督教会欢迎您！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石狮市湖滨基督教会欢迎您！</a:t>
            </a:r>
            <a:r>
              <a:rPr lang="en-US" altLang="zh-CN">
                <a:sym typeface="+mn-ea"/>
              </a:rPr>
              <a:t>———</a:t>
            </a:r>
            <a:r>
              <a:rPr lang="zh-CN" altLang="en-US">
                <a:sym typeface="+mn-ea"/>
              </a:rPr>
              <a:t>夜静风轻</a:t>
            </a:r>
            <a:endParaRPr lang="zh-CN" altLang="en-US"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715" y="1751330"/>
            <a:ext cx="12198985" cy="1098550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p>
            <a:r>
              <a:rPr lang="zh-CN" altLang="en-US" sz="8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微软雅黑" charset="0"/>
                <a:ea typeface="微软雅黑" charset="0"/>
              </a:rPr>
              <a:t>愿那灵火复兴我</a:t>
            </a:r>
            <a:endParaRPr lang="zh-CN" altLang="en-US" sz="8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微软雅黑" charset="0"/>
              <a:ea typeface="微软雅黑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-46990" y="3943985"/>
            <a:ext cx="12260580" cy="2889885"/>
          </a:xfrm>
        </p:spPr>
        <p:txBody>
          <a:bodyPr>
            <a:normAutofit/>
          </a:bodyPr>
          <a:p>
            <a:r>
              <a:rPr lang="zh-CN" altLang="en-US" sz="3200">
                <a:solidFill>
                  <a:schemeClr val="bg1"/>
                </a:solidFill>
              </a:rPr>
              <a:t>作词、作曲：杨伯伦</a:t>
            </a:r>
            <a:endParaRPr lang="zh-CN" alt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720" y="1003935"/>
            <a:ext cx="12184380" cy="3749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6000">
                <a:solidFill>
                  <a:srgbClr val="FF0000"/>
                </a:solidFill>
              </a:rPr>
              <a:t>愿那复兴我的灵火，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重新再来一次复兴我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起初的信心何处失落，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我愿悔改重新再得着</a:t>
            </a:r>
            <a:endParaRPr lang="zh-CN" altLang="en-US" sz="6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35" y="1679575"/>
            <a:ext cx="12078970" cy="3383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在明媚的春光里，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在幸福的生活中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我们陶醉，我们欢乐，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早把主恩典忘记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-635" y="1513205"/>
            <a:ext cx="12078970" cy="3383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愿那复兴我的灵火，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重新再来一次复兴我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起初的希望何处失落，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我愿悔改重新再得着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495" y="1038860"/>
            <a:ext cx="12078970" cy="3383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在稳妥的事业里，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在迷人的笑声中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我们游戏，我们沉迷，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早把主恩典忘记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720" y="1003935"/>
            <a:ext cx="12184380" cy="3749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6000">
                <a:solidFill>
                  <a:srgbClr val="FF0000"/>
                </a:solidFill>
              </a:rPr>
              <a:t>愿那复兴我的灵火，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重新再来一次复兴我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起初的爱心何处失落，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我愿悔改重新再得着</a:t>
            </a:r>
            <a:endParaRPr lang="zh-CN" altLang="en-US" sz="6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720" y="1003935"/>
            <a:ext cx="12184380" cy="3749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6000">
                <a:solidFill>
                  <a:srgbClr val="FF0000"/>
                </a:solidFill>
              </a:rPr>
              <a:t>在艰苦的岁月里，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在百般的试炼中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我们祷告，我们警醒，</a:t>
            </a:r>
            <a:endParaRPr lang="zh-CN" altLang="en-US" sz="6000">
              <a:solidFill>
                <a:srgbClr val="FF0000"/>
              </a:solidFill>
            </a:endParaRPr>
          </a:p>
          <a:p>
            <a:pPr algn="ctr"/>
            <a:r>
              <a:rPr lang="zh-CN" altLang="en-US" sz="6000">
                <a:solidFill>
                  <a:srgbClr val="FF0000"/>
                </a:solidFill>
              </a:rPr>
              <a:t>毋把主恩典忘记</a:t>
            </a:r>
            <a:endParaRPr lang="zh-CN" altLang="en-US" sz="6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495" y="1038860"/>
            <a:ext cx="12078970" cy="4754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愿那复兴我的灵火，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重新再来一次复兴我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marL="685800" indent="-685800" algn="ctr">
              <a:buFont typeface="Arial" charset="0"/>
              <a:buChar char="•"/>
            </a:pPr>
            <a:r>
              <a:rPr lang="zh-CN" altLang="en-US" sz="5400">
                <a:solidFill>
                  <a:srgbClr val="FF0000"/>
                </a:solidFill>
                <a:sym typeface="+mn-ea"/>
              </a:rPr>
              <a:t>起初的信望爱何处失落，</a:t>
            </a:r>
            <a:endParaRPr lang="zh-CN" altLang="en-US" sz="54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5400">
                <a:solidFill>
                  <a:srgbClr val="FF0000"/>
                </a:solidFill>
                <a:sym typeface="+mn-ea"/>
              </a:rPr>
              <a:t>       我愿悔改现在就得着</a:t>
            </a:r>
            <a:r>
              <a:rPr lang="zh-CN" altLang="en-US" sz="3600">
                <a:solidFill>
                  <a:srgbClr val="FF0000"/>
                </a:solidFill>
                <a:sym typeface="+mn-ea"/>
              </a:rPr>
              <a:t>（</a:t>
            </a:r>
            <a:r>
              <a:rPr lang="en-US" altLang="zh-CN" sz="3600">
                <a:solidFill>
                  <a:srgbClr val="FF0000"/>
                </a:solidFill>
                <a:sym typeface="+mn-ea"/>
              </a:rPr>
              <a:t>X2</a:t>
            </a:r>
            <a:r>
              <a:rPr lang="zh-CN" altLang="en-US" sz="3600">
                <a:solidFill>
                  <a:srgbClr val="FF0000"/>
                </a:solidFill>
                <a:sym typeface="+mn-ea"/>
              </a:rPr>
              <a:t>）</a:t>
            </a:r>
            <a:endParaRPr lang="zh-CN" altLang="en-US" sz="36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 sz="3600">
                <a:solidFill>
                  <a:srgbClr val="FF0000"/>
                </a:solidFill>
                <a:sym typeface="+mn-ea"/>
              </a:rPr>
              <a:t>（阿们）</a:t>
            </a:r>
            <a:endParaRPr lang="zh-CN" altLang="en-US" sz="3600">
              <a:solidFill>
                <a:srgbClr val="FF0000"/>
              </a:solidFill>
              <a:sym typeface="+mn-ea"/>
            </a:endParaRPr>
          </a:p>
          <a:p>
            <a:pPr algn="ctr"/>
            <a:endParaRPr lang="zh-CN" altLang="en-US" sz="3600">
              <a:solidFill>
                <a:srgbClr val="FF0000"/>
              </a:solidFill>
              <a:sym typeface="+mn-ea"/>
            </a:endParaRPr>
          </a:p>
          <a:p>
            <a:pPr algn="ctr"/>
            <a:r>
              <a:rPr lang="zh-CN" altLang="en-US">
                <a:solidFill>
                  <a:srgbClr val="FF0000"/>
                </a:solidFill>
                <a:sym typeface="+mn-ea"/>
              </a:rPr>
              <a:t>石狮市湖滨基督教会</a:t>
            </a:r>
            <a:endParaRPr lang="zh-CN" altLang="en-US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Kingsoft Office WPP</Application>
  <PresentationFormat>宽屏</PresentationFormat>
  <Paragraphs>42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因他活着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石狮市湖滨基督教会———夜静风轻</dc:creator>
  <cp:lastModifiedBy>Administrator</cp:lastModifiedBy>
  <cp:revision>7</cp:revision>
  <dcterms:created xsi:type="dcterms:W3CDTF">2016-03-30T11:23:00Z</dcterms:created>
  <dcterms:modified xsi:type="dcterms:W3CDTF">2016-04-01T15:47:15Z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2052-10.1.0.5554</vt:lpwstr>
  </property>
</Properties>
</file>