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9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0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3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1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3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063B9-90DD-C34E-AB1D-4FEED9C928A9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7CF1-39F7-4144-A8E4-FB5BC3A4E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5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90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2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245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7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73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5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2</cp:revision>
  <dcterms:created xsi:type="dcterms:W3CDTF">2015-07-20T01:21:13Z</dcterms:created>
  <dcterms:modified xsi:type="dcterms:W3CDTF">2015-07-20T02:45:38Z</dcterms:modified>
</cp:coreProperties>
</file>